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FDF048-1ADC-48E3-AA23-ADE3CD62DDBB}" v="2" dt="2022-03-22T06:48:13.3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di Narmadha || AMBC" userId="f35f2fb3-ae67-4077-9e11-0d329b4068e0" providerId="ADAL" clId="{CFFDF048-1ADC-48E3-AA23-ADE3CD62DDBB}"/>
    <pc:docChg chg="addSld modSld">
      <pc:chgData name="Pandi Narmadha || AMBC" userId="f35f2fb3-ae67-4077-9e11-0d329b4068e0" providerId="ADAL" clId="{CFFDF048-1ADC-48E3-AA23-ADE3CD62DDBB}" dt="2022-03-22T06:48:22.790" v="58" actId="14100"/>
      <pc:docMkLst>
        <pc:docMk/>
      </pc:docMkLst>
      <pc:sldChg chg="modSp mod">
        <pc:chgData name="Pandi Narmadha || AMBC" userId="f35f2fb3-ae67-4077-9e11-0d329b4068e0" providerId="ADAL" clId="{CFFDF048-1ADC-48E3-AA23-ADE3CD62DDBB}" dt="2022-03-22T06:46:10.415" v="32" actId="20577"/>
        <pc:sldMkLst>
          <pc:docMk/>
          <pc:sldMk cId="1827812443" sldId="256"/>
        </pc:sldMkLst>
        <pc:spChg chg="mod">
          <ac:chgData name="Pandi Narmadha || AMBC" userId="f35f2fb3-ae67-4077-9e11-0d329b4068e0" providerId="ADAL" clId="{CFFDF048-1ADC-48E3-AA23-ADE3CD62DDBB}" dt="2022-03-22T06:46:10.415" v="32" actId="20577"/>
          <ac:spMkLst>
            <pc:docMk/>
            <pc:sldMk cId="1827812443" sldId="256"/>
            <ac:spMk id="2" creationId="{7F502550-8FB6-4628-8296-59038C6D9234}"/>
          </ac:spMkLst>
        </pc:spChg>
        <pc:spChg chg="mod">
          <ac:chgData name="Pandi Narmadha || AMBC" userId="f35f2fb3-ae67-4077-9e11-0d329b4068e0" providerId="ADAL" clId="{CFFDF048-1ADC-48E3-AA23-ADE3CD62DDBB}" dt="2022-03-22T06:46:02.372" v="28" actId="20577"/>
          <ac:spMkLst>
            <pc:docMk/>
            <pc:sldMk cId="1827812443" sldId="256"/>
            <ac:spMk id="3" creationId="{5BFB3F6E-B177-46ED-BD15-A659919E561B}"/>
          </ac:spMkLst>
        </pc:spChg>
      </pc:sldChg>
      <pc:sldChg chg="addSp delSp modSp mod">
        <pc:chgData name="Pandi Narmadha || AMBC" userId="f35f2fb3-ae67-4077-9e11-0d329b4068e0" providerId="ADAL" clId="{CFFDF048-1ADC-48E3-AA23-ADE3CD62DDBB}" dt="2022-03-22T06:47:51.228" v="48" actId="14100"/>
        <pc:sldMkLst>
          <pc:docMk/>
          <pc:sldMk cId="3270412984" sldId="257"/>
        </pc:sldMkLst>
        <pc:spChg chg="mod">
          <ac:chgData name="Pandi Narmadha || AMBC" userId="f35f2fb3-ae67-4077-9e11-0d329b4068e0" providerId="ADAL" clId="{CFFDF048-1ADC-48E3-AA23-ADE3CD62DDBB}" dt="2022-03-22T06:47:44.235" v="45" actId="1076"/>
          <ac:spMkLst>
            <pc:docMk/>
            <pc:sldMk cId="3270412984" sldId="257"/>
            <ac:spMk id="2" creationId="{016E0F3E-55D3-429B-A2C9-FBADF530629F}"/>
          </ac:spMkLst>
        </pc:spChg>
        <pc:spChg chg="del">
          <ac:chgData name="Pandi Narmadha || AMBC" userId="f35f2fb3-ae67-4077-9e11-0d329b4068e0" providerId="ADAL" clId="{CFFDF048-1ADC-48E3-AA23-ADE3CD62DDBB}" dt="2022-03-22T06:45:26.910" v="7" actId="931"/>
          <ac:spMkLst>
            <pc:docMk/>
            <pc:sldMk cId="3270412984" sldId="257"/>
            <ac:spMk id="3" creationId="{DD0419A9-1033-4915-8E65-D9BC2DAE03A2}"/>
          </ac:spMkLst>
        </pc:spChg>
        <pc:picChg chg="add mod">
          <ac:chgData name="Pandi Narmadha || AMBC" userId="f35f2fb3-ae67-4077-9e11-0d329b4068e0" providerId="ADAL" clId="{CFFDF048-1ADC-48E3-AA23-ADE3CD62DDBB}" dt="2022-03-22T06:47:51.228" v="48" actId="14100"/>
          <ac:picMkLst>
            <pc:docMk/>
            <pc:sldMk cId="3270412984" sldId="257"/>
            <ac:picMk id="5" creationId="{7D127482-F921-4EF3-948B-8678DBF91AEB}"/>
          </ac:picMkLst>
        </pc:picChg>
      </pc:sldChg>
      <pc:sldChg chg="addSp delSp modSp new mod">
        <pc:chgData name="Pandi Narmadha || AMBC" userId="f35f2fb3-ae67-4077-9e11-0d329b4068e0" providerId="ADAL" clId="{CFFDF048-1ADC-48E3-AA23-ADE3CD62DDBB}" dt="2022-03-22T06:48:22.790" v="58" actId="14100"/>
        <pc:sldMkLst>
          <pc:docMk/>
          <pc:sldMk cId="501037904" sldId="258"/>
        </pc:sldMkLst>
        <pc:spChg chg="mod">
          <ac:chgData name="Pandi Narmadha || AMBC" userId="f35f2fb3-ae67-4077-9e11-0d329b4068e0" providerId="ADAL" clId="{CFFDF048-1ADC-48E3-AA23-ADE3CD62DDBB}" dt="2022-03-22T06:48:07.573" v="51" actId="113"/>
          <ac:spMkLst>
            <pc:docMk/>
            <pc:sldMk cId="501037904" sldId="258"/>
            <ac:spMk id="2" creationId="{79DD94E9-4F6C-41C5-821A-7E54E44E956F}"/>
          </ac:spMkLst>
        </pc:spChg>
        <pc:spChg chg="del">
          <ac:chgData name="Pandi Narmadha || AMBC" userId="f35f2fb3-ae67-4077-9e11-0d329b4068e0" providerId="ADAL" clId="{CFFDF048-1ADC-48E3-AA23-ADE3CD62DDBB}" dt="2022-03-22T06:48:13.328" v="52" actId="931"/>
          <ac:spMkLst>
            <pc:docMk/>
            <pc:sldMk cId="501037904" sldId="258"/>
            <ac:spMk id="3" creationId="{3F80D245-2D11-4AE9-81A9-3259A41A2902}"/>
          </ac:spMkLst>
        </pc:spChg>
        <pc:picChg chg="add mod">
          <ac:chgData name="Pandi Narmadha || AMBC" userId="f35f2fb3-ae67-4077-9e11-0d329b4068e0" providerId="ADAL" clId="{CFFDF048-1ADC-48E3-AA23-ADE3CD62DDBB}" dt="2022-03-22T06:48:22.790" v="58" actId="14100"/>
          <ac:picMkLst>
            <pc:docMk/>
            <pc:sldMk cId="501037904" sldId="258"/>
            <ac:picMk id="5" creationId="{7006FD48-A75F-4B79-89E3-73C2CBABF47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6CFA2-4242-4E13-BC40-24C2CB1D82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063BDD-419C-4AA0-B96C-57EE96EB1E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AB421-0582-467A-8C47-D14359571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EBF7A-1896-4C3C-885E-4C168DBCA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A29A4-FD6A-4648-B4F6-587DA495F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61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9A25F-CF1E-412B-B7FD-74379E2AD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9DD54D-2085-4D9A-AA1C-9EA563104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506885-CBA1-4537-B912-3266536A1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2906B-EA02-4822-8E03-2FA770B5D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0E1C7-0A72-4C5B-A1B3-E0C9F43F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40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99188B-15B2-46C9-B91E-BE41B10B5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F21E58-E8A5-4001-BEE9-9701F64DC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C1294-368F-424D-8319-FB7A75FC1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B45E1-F6C1-47FF-8E30-CBFC2F5A6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D14F9-4410-4B77-B7FF-57B957B68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7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9C514-AFDC-4D99-A8D0-2E088C881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083A2-0B99-4A8C-9249-54C6FCD65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5A929-4A55-4114-AF23-B515B62F9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02893-AE04-4454-8642-17C03A662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1CB6C-952D-42F1-A445-B6D5D5CE5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90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49C20-8B5C-499E-9A67-49678A387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90D89-9C7B-4BED-A391-F02AB40DB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E6BF4-1172-4CE0-B23E-DCBACD606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A449D-8509-4AFE-B81E-ACC0DC3C7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69689-78A7-4711-9AA8-841CE0DDE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37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0F543-5F47-49C2-B316-430C1A227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670F1-549B-404F-89ED-098F9F1D2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4E41B8-0B94-4FF8-B4C8-6C8EADA259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3A757-AD31-48D2-8680-F2CCE186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C5D0B-DB09-4537-8454-40EB914A5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DC183E-4586-4FA0-B902-B898CBE91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0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AF69B-9685-42AB-95D3-7FFF26BF9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B70CA4-C72C-4940-8958-E41304B35E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E32FF4-B487-43D4-88F7-9CDABB2270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46CB28-193E-4C18-80DF-9BAF2D6250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B25A8E-8059-4771-884A-66ED2B76F4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284F10-30A6-4368-B422-F20A2CB48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A66E98-3F3F-4D63-8BA2-E1B8A8CF4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7A721E-3AA1-4065-A69B-B9F9E4E4B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96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9F05C-C7C8-4CFB-9A9F-82DA13D46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83CB13-8D4B-420E-B3B2-799E87CFB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C0C62E-1112-4BB1-B0E2-809E638D8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6AB84B-4563-4031-B9AC-B08E5D187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8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8D8176-74DF-4942-B4A0-0EAC84950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995649-9759-4EF1-A877-736FEE26F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76E36-AE19-4140-AF9E-C2B6A1869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3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55855-B842-4FD8-9EFD-0F0BAE160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CBEE2-A65D-44E5-B40F-9418992B9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008EFC-77F9-48B1-B446-A03B431DE5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277110-3A86-46B0-92CD-7281C4602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94BE4-3BFC-47E2-86B3-3D1598C00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56769F-644E-4C9F-A74B-A7E7FD1A7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99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62116-DDFE-4DB5-A890-F7A206944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737127-2617-4991-BE31-464468DD0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CC107A-CDF7-4359-9F82-FCBF388D96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9233E5-927F-498F-8014-7D091594A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6B9AA-C88D-464F-8F7A-7BDDDB532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1C712-98B3-4025-A7E8-1761E910F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442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2FB5F7-B974-43B4-9F09-7C10AE0B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B5763-0FA9-4D6F-8184-7E23A08A7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73A4C-A26F-4291-84F0-9435A80AB6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E6071-2382-4DF8-A018-D486599CAB50}" type="datetimeFigureOut">
              <a:rPr lang="en-US" smtClean="0"/>
              <a:t>3/22/2022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4288B-B8BE-47C7-A1F1-6F75201F12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39CE4-42FE-44E9-B9F3-2DA6C8410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B50FF-0963-429D-87B9-78A12E6B9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5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02550-8FB6-4628-8296-59038C6D92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1-3 months Feature List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FB3F6E-B177-46ED-BD15-A659919E56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Screenshots </a:t>
            </a:r>
          </a:p>
        </p:txBody>
      </p:sp>
    </p:spTree>
    <p:extLst>
      <p:ext uri="{BB962C8B-B14F-4D97-AF65-F5344CB8AC3E}">
        <p14:creationId xmlns:p14="http://schemas.microsoft.com/office/powerpoint/2010/main" val="182781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E0F3E-55D3-429B-A2C9-FBADF5306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352"/>
            <a:ext cx="10515600" cy="960092"/>
          </a:xfrm>
        </p:spPr>
        <p:txBody>
          <a:bodyPr>
            <a:normAutofit/>
          </a:bodyPr>
          <a:lstStyle/>
          <a:p>
            <a:r>
              <a:rPr lang="en-US" sz="3200" b="1" dirty="0"/>
              <a:t>Search </a:t>
            </a:r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D127482-F921-4EF3-948B-8678DBF91A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86678"/>
            <a:ext cx="10214113" cy="5300870"/>
          </a:xfrm>
        </p:spPr>
      </p:pic>
    </p:spTree>
    <p:extLst>
      <p:ext uri="{BB962C8B-B14F-4D97-AF65-F5344CB8AC3E}">
        <p14:creationId xmlns:p14="http://schemas.microsoft.com/office/powerpoint/2010/main" val="3270412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D94E9-4F6C-41C5-821A-7E54E44E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rmAutofit/>
          </a:bodyPr>
          <a:lstStyle/>
          <a:p>
            <a:r>
              <a:rPr lang="en-US" sz="3200" b="1" dirty="0"/>
              <a:t>No of concepts, Videos and Exercises(mention numbers)</a:t>
            </a:r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006FD48-A75F-4B79-89E3-73C2CBABF4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45704"/>
            <a:ext cx="10863469" cy="5247170"/>
          </a:xfrm>
        </p:spPr>
      </p:pic>
    </p:spTree>
    <p:extLst>
      <p:ext uri="{BB962C8B-B14F-4D97-AF65-F5344CB8AC3E}">
        <p14:creationId xmlns:p14="http://schemas.microsoft.com/office/powerpoint/2010/main" val="501037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C685EC7A7084C83C779AF0C8AC3F8" ma:contentTypeVersion="13" ma:contentTypeDescription="Create a new document." ma:contentTypeScope="" ma:versionID="96f82803c315fd34b5b7d65465a2cdb0">
  <xsd:schema xmlns:xsd="http://www.w3.org/2001/XMLSchema" xmlns:xs="http://www.w3.org/2001/XMLSchema" xmlns:p="http://schemas.microsoft.com/office/2006/metadata/properties" xmlns:ns3="c25a12d2-45e5-45c6-81a6-f9aa5c803e48" xmlns:ns4="edddb87f-9a8d-463b-83bb-c5880e9368f4" targetNamespace="http://schemas.microsoft.com/office/2006/metadata/properties" ma:root="true" ma:fieldsID="bb79bf1083c1bd7c2e6d1bf000c7fefe" ns3:_="" ns4:_="">
    <xsd:import namespace="c25a12d2-45e5-45c6-81a6-f9aa5c803e48"/>
    <xsd:import namespace="edddb87f-9a8d-463b-83bb-c5880e9368f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5a12d2-45e5-45c6-81a6-f9aa5c803e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ddb87f-9a8d-463b-83bb-c5880e9368f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B69BF8-953E-40D4-87E6-2825D6050A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5a12d2-45e5-45c6-81a6-f9aa5c803e48"/>
    <ds:schemaRef ds:uri="edddb87f-9a8d-463b-83bb-c5880e9368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6C656E-7609-4033-9D7A-68EAA97298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24AD49-D859-460D-914E-B6A9CC6B84D6}">
  <ds:schemaRefs>
    <ds:schemaRef ds:uri="http://www.w3.org/XML/1998/namespace"/>
    <ds:schemaRef ds:uri="edddb87f-9a8d-463b-83bb-c5880e9368f4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  <ds:schemaRef ds:uri="http://schemas.openxmlformats.org/package/2006/metadata/core-properties"/>
    <ds:schemaRef ds:uri="c25a12d2-45e5-45c6-81a6-f9aa5c803e4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1-3 months Feature List </vt:lpstr>
      <vt:lpstr>Search </vt:lpstr>
      <vt:lpstr>No of concepts, Videos and Exercises(mention numbers)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1-3 months feature list </dc:title>
  <dc:creator>Pandi Narmadha || AMBC</dc:creator>
  <cp:lastModifiedBy>Pandi Narmadha || AMBC</cp:lastModifiedBy>
  <cp:revision>1</cp:revision>
  <dcterms:created xsi:type="dcterms:W3CDTF">2022-03-22T06:44:48Z</dcterms:created>
  <dcterms:modified xsi:type="dcterms:W3CDTF">2022-03-22T06:48:33Z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0x010100F3CC685EC7A7084C83C779AF0C8AC3F8</vt:lpwstr>
  </property>
</Properties>
</file>